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8"/>
  </p:notesMasterIdLst>
  <p:handoutMasterIdLst>
    <p:handoutMasterId r:id="rId29"/>
  </p:handoutMasterIdLst>
  <p:sldIdLst>
    <p:sldId id="256" r:id="rId18"/>
    <p:sldId id="257" r:id="rId19"/>
    <p:sldId id="258" r:id="rId20"/>
    <p:sldId id="259" r:id="rId21"/>
    <p:sldId id="261" r:id="rId22"/>
    <p:sldId id="262" r:id="rId23"/>
    <p:sldId id="264" r:id="rId24"/>
    <p:sldId id="265" r:id="rId25"/>
    <p:sldId id="266" r:id="rId26"/>
    <p:sldId id="26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me, Now is the Time to Worship" id="{866C95F8-79EB-40E5-9F0A-60E0797B8168}">
          <p14:sldIdLst>
            <p14:sldId id="256"/>
          </p14:sldIdLst>
        </p14:section>
        <p14:section name="Verse" id="{0D8FE2A0-6FE5-494B-916F-600F29CF64A9}">
          <p14:sldIdLst>
            <p14:sldId id="257"/>
            <p14:sldId id="258"/>
            <p14:sldId id="259"/>
          </p14:sldIdLst>
        </p14:section>
        <p14:section name="Chorus" id="{531F44CB-D8DD-47C7-8151-34CE73F19323}">
          <p14:sldIdLst>
            <p14:sldId id="261"/>
            <p14:sldId id="262"/>
          </p14:sldIdLst>
        </p14:section>
        <p14:section name="Verse" id="{DF44EE14-8576-435B-B4CB-15F784046136}">
          <p14:sldIdLst>
            <p14:sldId id="264"/>
            <p14:sldId id="265"/>
            <p14:sldId id="266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Come, Now is the Time to Worship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Come, Now is the Time to Worship</a:t>
            </a:r>
          </a:p>
        </p:txBody>
      </p:sp>
    </p:spTree>
    <p:extLst>
      <p:ext uri="{BB962C8B-B14F-4D97-AF65-F5344CB8AC3E}">
        <p14:creationId xmlns:p14="http://schemas.microsoft.com/office/powerpoint/2010/main" val="194504136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Come, now is the time to worship</a:t>
            </a:r>
          </a:p>
          <a:p>
            <a:pPr latinLnBrk="1"/>
            <a:r>
              <a:rPr lang="en-US" dirty="0"/>
              <a:t>Come, now is the time to give your heart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Come, Now is the Time to Worship</a:t>
            </a:r>
          </a:p>
        </p:txBody>
      </p:sp>
    </p:spTree>
    <p:extLst>
      <p:ext uri="{BB962C8B-B14F-4D97-AF65-F5344CB8AC3E}">
        <p14:creationId xmlns:p14="http://schemas.microsoft.com/office/powerpoint/2010/main" val="399081844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Come, just as you are to worship</a:t>
            </a:r>
          </a:p>
          <a:p>
            <a:pPr latinLnBrk="1"/>
            <a:r>
              <a:rPr lang="en-US" dirty="0"/>
              <a:t>Come, just as you are before your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Come, Now is the Time to Worship</a:t>
            </a:r>
          </a:p>
        </p:txBody>
      </p:sp>
    </p:spTree>
    <p:extLst>
      <p:ext uri="{BB962C8B-B14F-4D97-AF65-F5344CB8AC3E}">
        <p14:creationId xmlns:p14="http://schemas.microsoft.com/office/powerpoint/2010/main" val="211851787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Come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Come, Now is the Time to Worship</a:t>
            </a:r>
          </a:p>
        </p:txBody>
      </p:sp>
    </p:spTree>
    <p:extLst>
      <p:ext uri="{BB962C8B-B14F-4D97-AF65-F5344CB8AC3E}">
        <p14:creationId xmlns:p14="http://schemas.microsoft.com/office/powerpoint/2010/main" val="155123794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One day every tongue will confess you are God</a:t>
            </a:r>
          </a:p>
          <a:p>
            <a:pPr latinLnBrk="1"/>
            <a:r>
              <a:rPr lang="en-US" dirty="0"/>
              <a:t>One day every knee will bow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Come, Now is the Time to Worship</a:t>
            </a:r>
          </a:p>
        </p:txBody>
      </p:sp>
    </p:spTree>
    <p:extLst>
      <p:ext uri="{BB962C8B-B14F-4D97-AF65-F5344CB8AC3E}">
        <p14:creationId xmlns:p14="http://schemas.microsoft.com/office/powerpoint/2010/main" val="3852868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Still the greatest treasure remains</a:t>
            </a:r>
          </a:p>
          <a:p>
            <a:pPr latinLnBrk="1"/>
            <a:r>
              <a:rPr lang="en-US" dirty="0"/>
              <a:t>For those who gladly choose you now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Come, Now is the Time to Worship</a:t>
            </a:r>
          </a:p>
        </p:txBody>
      </p:sp>
    </p:spTree>
    <p:extLst>
      <p:ext uri="{BB962C8B-B14F-4D97-AF65-F5344CB8AC3E}">
        <p14:creationId xmlns:p14="http://schemas.microsoft.com/office/powerpoint/2010/main" val="210098199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Come, now is the time to worship</a:t>
            </a:r>
          </a:p>
          <a:p>
            <a:pPr latinLnBrk="1"/>
            <a:r>
              <a:rPr lang="en-US" dirty="0"/>
              <a:t>Come, now is the time to give your heart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Come, Now is the Time to Worship</a:t>
            </a:r>
          </a:p>
        </p:txBody>
      </p:sp>
    </p:spTree>
    <p:extLst>
      <p:ext uri="{BB962C8B-B14F-4D97-AF65-F5344CB8AC3E}">
        <p14:creationId xmlns:p14="http://schemas.microsoft.com/office/powerpoint/2010/main" val="365120515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Come, just as you are to worship</a:t>
            </a:r>
          </a:p>
          <a:p>
            <a:pPr latinLnBrk="1"/>
            <a:r>
              <a:rPr lang="en-US" dirty="0"/>
              <a:t>Come, just as you are before your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Come, Now is the Time to Worship</a:t>
            </a:r>
          </a:p>
        </p:txBody>
      </p:sp>
    </p:spTree>
    <p:extLst>
      <p:ext uri="{BB962C8B-B14F-4D97-AF65-F5344CB8AC3E}">
        <p14:creationId xmlns:p14="http://schemas.microsoft.com/office/powerpoint/2010/main" val="104867827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Come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Come, Now is the Time to Worship</a:t>
            </a:r>
          </a:p>
        </p:txBody>
      </p:sp>
    </p:spTree>
    <p:extLst>
      <p:ext uri="{BB962C8B-B14F-4D97-AF65-F5344CB8AC3E}">
        <p14:creationId xmlns:p14="http://schemas.microsoft.com/office/powerpoint/2010/main" val="110629841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1190</TotalTime>
  <Words>179</Words>
  <Application>Microsoft Office PowerPoint</Application>
  <PresentationFormat>On-screen Show (4:3)</PresentationFormat>
  <Paragraphs>24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10</vt:i4>
      </vt:variant>
    </vt:vector>
  </HeadingPairs>
  <TitlesOfParts>
    <vt:vector size="32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133</cp:revision>
  <dcterms:created xsi:type="dcterms:W3CDTF">2011-12-04T14:58:54Z</dcterms:created>
  <dcterms:modified xsi:type="dcterms:W3CDTF">2023-06-30T04:03:31Z</dcterms:modified>
</cp:coreProperties>
</file>